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4660"/>
  </p:normalViewPr>
  <p:slideViewPr>
    <p:cSldViewPr>
      <p:cViewPr>
        <p:scale>
          <a:sx n="107" d="100"/>
          <a:sy n="107" d="100"/>
        </p:scale>
        <p:origin x="-9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AC9CE-7FDA-4746-B7A8-9D715939A584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3D91B-B22F-41E5-A4DA-6F518B6CE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952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AC9CE-7FDA-4746-B7A8-9D715939A584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3D91B-B22F-41E5-A4DA-6F518B6CE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932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AC9CE-7FDA-4746-B7A8-9D715939A584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3D91B-B22F-41E5-A4DA-6F518B6CE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511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AC9CE-7FDA-4746-B7A8-9D715939A584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3D91B-B22F-41E5-A4DA-6F518B6CE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188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AC9CE-7FDA-4746-B7A8-9D715939A584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3D91B-B22F-41E5-A4DA-6F518B6CE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875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AC9CE-7FDA-4746-B7A8-9D715939A584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3D91B-B22F-41E5-A4DA-6F518B6CE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297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AC9CE-7FDA-4746-B7A8-9D715939A584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3D91B-B22F-41E5-A4DA-6F518B6CE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973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AC9CE-7FDA-4746-B7A8-9D715939A584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3D91B-B22F-41E5-A4DA-6F518B6CE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182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AC9CE-7FDA-4746-B7A8-9D715939A584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3D91B-B22F-41E5-A4DA-6F518B6CE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706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AC9CE-7FDA-4746-B7A8-9D715939A584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3D91B-B22F-41E5-A4DA-6F518B6CE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316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AC9CE-7FDA-4746-B7A8-9D715939A584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3D91B-B22F-41E5-A4DA-6F518B6CE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53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AC9CE-7FDA-4746-B7A8-9D715939A584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3D91B-B22F-41E5-A4DA-6F518B6CE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737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hollingsworthl@issaquah.wednet.ed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hyperlink" Target="mailto:andel@issaquah.wednet.edu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Attendance/La </a:t>
            </a:r>
            <a:r>
              <a:rPr lang="en-US" dirty="0" err="1" smtClean="0"/>
              <a:t>asistencia</a:t>
            </a:r>
            <a:r>
              <a:rPr lang="en-US" dirty="0" smtClean="0"/>
              <a:t> escolar</a:t>
            </a:r>
            <a:endParaRPr lang="en-US" dirty="0"/>
          </a:p>
        </p:txBody>
      </p:sp>
      <p:pic>
        <p:nvPicPr>
          <p:cNvPr id="1028" name="Picture 4" descr="C:\Users\maguigadk\AppData\Local\Microsoft\Windows\Temporary Internet Files\Content.IE5\YZ4M3U25\School_20Kids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2114" y="2013527"/>
            <a:ext cx="6334125" cy="3762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0687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Attendance/La </a:t>
            </a:r>
            <a:r>
              <a:rPr lang="en-US" dirty="0" err="1" smtClean="0"/>
              <a:t>asistencia</a:t>
            </a:r>
            <a:r>
              <a:rPr lang="en-US" dirty="0" smtClean="0"/>
              <a:t> escolar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Consistent school attendance is the key to school success!  La </a:t>
            </a:r>
            <a:r>
              <a:rPr lang="en-US" dirty="0" err="1" smtClean="0"/>
              <a:t>asistencia</a:t>
            </a:r>
            <a:r>
              <a:rPr lang="en-US" dirty="0" smtClean="0"/>
              <a:t> </a:t>
            </a:r>
            <a:r>
              <a:rPr lang="en-US" dirty="0" err="1" smtClean="0"/>
              <a:t>constante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la clave al </a:t>
            </a:r>
            <a:r>
              <a:rPr lang="en-US" dirty="0" err="1" smtClean="0"/>
              <a:t>éxito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la </a:t>
            </a:r>
            <a:r>
              <a:rPr lang="en-US" dirty="0" err="1" smtClean="0"/>
              <a:t>escuela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If your child misses school due to illness, family emergencies, or for religious reasons, you need to call and excuse the absence. Call 425-837-6012 or email </a:t>
            </a:r>
            <a:r>
              <a:rPr lang="en-US" dirty="0" smtClean="0">
                <a:hlinkClick r:id="rId2"/>
              </a:rPr>
              <a:t>hollingsworthl@issaquah.wednet.edu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Si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estudiante</a:t>
            </a:r>
            <a:r>
              <a:rPr lang="en-US" dirty="0" smtClean="0"/>
              <a:t> </a:t>
            </a:r>
            <a:r>
              <a:rPr lang="en-US" dirty="0" err="1" smtClean="0"/>
              <a:t>falta</a:t>
            </a:r>
            <a:r>
              <a:rPr lang="en-US" dirty="0" smtClean="0"/>
              <a:t> la </a:t>
            </a:r>
            <a:r>
              <a:rPr lang="en-US" dirty="0" err="1" smtClean="0"/>
              <a:t>escuela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estar</a:t>
            </a:r>
            <a:r>
              <a:rPr lang="en-US" dirty="0" smtClean="0"/>
              <a:t> </a:t>
            </a:r>
            <a:r>
              <a:rPr lang="en-US" dirty="0" err="1" smtClean="0"/>
              <a:t>enfermo</a:t>
            </a:r>
            <a:r>
              <a:rPr lang="en-US" dirty="0" smtClean="0"/>
              <a:t>/a, </a:t>
            </a:r>
            <a:r>
              <a:rPr lang="en-US" dirty="0" err="1" smtClean="0"/>
              <a:t>emergencias</a:t>
            </a:r>
            <a:r>
              <a:rPr lang="en-US" dirty="0" smtClean="0"/>
              <a:t> </a:t>
            </a:r>
            <a:r>
              <a:rPr lang="en-US" dirty="0" err="1" smtClean="0"/>
              <a:t>familiares</a:t>
            </a:r>
            <a:r>
              <a:rPr lang="en-US" dirty="0" smtClean="0"/>
              <a:t> o </a:t>
            </a:r>
            <a:r>
              <a:rPr lang="en-US" dirty="0" err="1" smtClean="0"/>
              <a:t>razones</a:t>
            </a:r>
            <a:r>
              <a:rPr lang="en-US" dirty="0" smtClean="0"/>
              <a:t> </a:t>
            </a:r>
            <a:r>
              <a:rPr lang="en-US" dirty="0" err="1" smtClean="0"/>
              <a:t>religiosas</a:t>
            </a:r>
            <a:r>
              <a:rPr lang="en-US" dirty="0" smtClean="0"/>
              <a:t>, </a:t>
            </a:r>
            <a:r>
              <a:rPr lang="en-US" dirty="0" err="1" smtClean="0"/>
              <a:t>necesita</a:t>
            </a:r>
            <a:r>
              <a:rPr lang="en-US" dirty="0" smtClean="0"/>
              <a:t> </a:t>
            </a:r>
            <a:r>
              <a:rPr lang="en-US" dirty="0" err="1" smtClean="0"/>
              <a:t>llamar</a:t>
            </a:r>
            <a:r>
              <a:rPr lang="en-US" dirty="0" smtClean="0"/>
              <a:t> para </a:t>
            </a:r>
            <a:r>
              <a:rPr lang="en-US" dirty="0" err="1" smtClean="0"/>
              <a:t>justificar</a:t>
            </a:r>
            <a:r>
              <a:rPr lang="en-US" dirty="0" smtClean="0"/>
              <a:t> la </a:t>
            </a:r>
            <a:r>
              <a:rPr lang="en-US" dirty="0" err="1" smtClean="0"/>
              <a:t>ausencia</a:t>
            </a:r>
            <a:r>
              <a:rPr lang="en-US" dirty="0" smtClean="0"/>
              <a:t>.  </a:t>
            </a:r>
            <a:r>
              <a:rPr lang="en-US" dirty="0" err="1" smtClean="0"/>
              <a:t>Llame</a:t>
            </a:r>
            <a:r>
              <a:rPr lang="en-US" dirty="0" smtClean="0"/>
              <a:t> a 425-837-6012 o </a:t>
            </a:r>
            <a:r>
              <a:rPr lang="en-US" dirty="0" err="1" smtClean="0"/>
              <a:t>mande</a:t>
            </a:r>
            <a:r>
              <a:rPr lang="en-US" dirty="0" smtClean="0"/>
              <a:t> un </a:t>
            </a:r>
            <a:r>
              <a:rPr lang="en-US" dirty="0" err="1" smtClean="0"/>
              <a:t>correo</a:t>
            </a:r>
            <a:r>
              <a:rPr lang="en-US" dirty="0" smtClean="0"/>
              <a:t> </a:t>
            </a:r>
            <a:r>
              <a:rPr lang="en-US" dirty="0" err="1" smtClean="0"/>
              <a:t>electrónico</a:t>
            </a:r>
            <a:r>
              <a:rPr lang="en-US" dirty="0" smtClean="0"/>
              <a:t> a hollingsworthl@Issaquah.wednet.edu</a:t>
            </a:r>
          </a:p>
        </p:txBody>
      </p:sp>
    </p:spTree>
    <p:extLst>
      <p:ext uri="{BB962C8B-B14F-4D97-AF65-F5344CB8AC3E}">
        <p14:creationId xmlns:p14="http://schemas.microsoft.com/office/powerpoint/2010/main" val="3867823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Attendance/La </a:t>
            </a:r>
            <a:r>
              <a:rPr lang="en-US" dirty="0" err="1" smtClean="0"/>
              <a:t>asistencia</a:t>
            </a:r>
            <a:r>
              <a:rPr lang="en-US" dirty="0" smtClean="0"/>
              <a:t> escolar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When students have 11 absences in a class, they can lose credit in their class.  / Si un/a </a:t>
            </a:r>
            <a:r>
              <a:rPr lang="en-US" dirty="0" err="1" smtClean="0"/>
              <a:t>estudiante</a:t>
            </a:r>
            <a:r>
              <a:rPr lang="en-US" dirty="0" smtClean="0"/>
              <a:t> </a:t>
            </a:r>
            <a:r>
              <a:rPr lang="en-US" dirty="0" err="1" smtClean="0"/>
              <a:t>tiene</a:t>
            </a:r>
            <a:r>
              <a:rPr lang="en-US" dirty="0" smtClean="0"/>
              <a:t> 11 </a:t>
            </a:r>
            <a:r>
              <a:rPr lang="en-US" dirty="0" err="1" smtClean="0"/>
              <a:t>ausencias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clase</a:t>
            </a:r>
            <a:r>
              <a:rPr lang="en-US" dirty="0" smtClean="0"/>
              <a:t>, </a:t>
            </a:r>
            <a:r>
              <a:rPr lang="en-US" dirty="0" err="1" smtClean="0"/>
              <a:t>puede</a:t>
            </a:r>
            <a:r>
              <a:rPr lang="en-US" dirty="0" smtClean="0"/>
              <a:t> que </a:t>
            </a:r>
            <a:r>
              <a:rPr lang="en-US" dirty="0" err="1" smtClean="0"/>
              <a:t>pierda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crédito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la </a:t>
            </a:r>
            <a:r>
              <a:rPr lang="en-US" dirty="0" err="1" smtClean="0"/>
              <a:t>clase</a:t>
            </a:r>
            <a:r>
              <a:rPr lang="en-US" dirty="0" smtClean="0"/>
              <a:t>.</a:t>
            </a:r>
          </a:p>
          <a:p>
            <a:r>
              <a:rPr lang="en-US" dirty="0" smtClean="0"/>
              <a:t>Missing 10%, about 18 days, can affect a student’s school success. / </a:t>
            </a:r>
            <a:r>
              <a:rPr lang="en-US" dirty="0" err="1" smtClean="0"/>
              <a:t>Perder</a:t>
            </a:r>
            <a:r>
              <a:rPr lang="en-US" dirty="0" smtClean="0"/>
              <a:t> 10%, </a:t>
            </a:r>
            <a:r>
              <a:rPr lang="en-US" dirty="0" err="1" smtClean="0"/>
              <a:t>aproximadamente</a:t>
            </a:r>
            <a:r>
              <a:rPr lang="en-US" dirty="0" smtClean="0"/>
              <a:t> 18 </a:t>
            </a:r>
            <a:r>
              <a:rPr lang="en-US" dirty="0" err="1" smtClean="0"/>
              <a:t>días</a:t>
            </a:r>
            <a:r>
              <a:rPr lang="en-US" dirty="0" smtClean="0"/>
              <a:t>, </a:t>
            </a:r>
            <a:r>
              <a:rPr lang="en-US" dirty="0" err="1" smtClean="0"/>
              <a:t>puede</a:t>
            </a:r>
            <a:r>
              <a:rPr lang="en-US" dirty="0" smtClean="0"/>
              <a:t> </a:t>
            </a:r>
            <a:r>
              <a:rPr lang="en-US" dirty="0" err="1" smtClean="0"/>
              <a:t>afectar</a:t>
            </a:r>
            <a:r>
              <a:rPr lang="en-US" dirty="0" smtClean="0"/>
              <a:t> al </a:t>
            </a:r>
            <a:r>
              <a:rPr lang="en-US" dirty="0" err="1" smtClean="0"/>
              <a:t>éxito</a:t>
            </a:r>
            <a:r>
              <a:rPr lang="en-US" dirty="0" smtClean="0"/>
              <a:t> de un/a </a:t>
            </a:r>
            <a:r>
              <a:rPr lang="en-US" dirty="0" err="1" smtClean="0"/>
              <a:t>estudiante</a:t>
            </a:r>
            <a:r>
              <a:rPr lang="en-US" dirty="0" smtClean="0"/>
              <a:t>.</a:t>
            </a:r>
          </a:p>
          <a:p>
            <a:r>
              <a:rPr lang="en-US" dirty="0" smtClean="0"/>
              <a:t>If the absences are unexcused, students may not be able to make up the work missed in class and will also face consequences at school. / Si las </a:t>
            </a:r>
            <a:r>
              <a:rPr lang="en-US" dirty="0" err="1" smtClean="0"/>
              <a:t>ausencias</a:t>
            </a:r>
            <a:r>
              <a:rPr lang="en-US" dirty="0" smtClean="0"/>
              <a:t> no </a:t>
            </a:r>
            <a:r>
              <a:rPr lang="en-US" dirty="0" err="1" smtClean="0"/>
              <a:t>tienen</a:t>
            </a:r>
            <a:r>
              <a:rPr lang="en-US" dirty="0" smtClean="0"/>
              <a:t> </a:t>
            </a:r>
            <a:r>
              <a:rPr lang="en-US" dirty="0" err="1" smtClean="0"/>
              <a:t>justificación</a:t>
            </a:r>
            <a:r>
              <a:rPr lang="en-US" dirty="0" smtClean="0"/>
              <a:t>,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posible</a:t>
            </a:r>
            <a:r>
              <a:rPr lang="en-US" dirty="0" smtClean="0"/>
              <a:t> que el/la </a:t>
            </a:r>
            <a:r>
              <a:rPr lang="en-US" dirty="0" err="1" smtClean="0"/>
              <a:t>estudiante</a:t>
            </a:r>
            <a:r>
              <a:rPr lang="en-US" dirty="0" smtClean="0"/>
              <a:t> no </a:t>
            </a:r>
            <a:r>
              <a:rPr lang="en-US" dirty="0" err="1" smtClean="0"/>
              <a:t>tenga</a:t>
            </a:r>
            <a:r>
              <a:rPr lang="en-US" dirty="0" smtClean="0"/>
              <a:t> la </a:t>
            </a:r>
            <a:r>
              <a:rPr lang="en-US" dirty="0" err="1" smtClean="0"/>
              <a:t>posibilidad</a:t>
            </a:r>
            <a:r>
              <a:rPr lang="en-US" dirty="0" smtClean="0"/>
              <a:t> de  </a:t>
            </a:r>
            <a:r>
              <a:rPr lang="en-US" dirty="0" err="1" smtClean="0"/>
              <a:t>compensar</a:t>
            </a:r>
            <a:r>
              <a:rPr lang="en-US" dirty="0" smtClean="0"/>
              <a:t> el </a:t>
            </a:r>
            <a:r>
              <a:rPr lang="en-US" dirty="0" err="1" smtClean="0"/>
              <a:t>trabajo</a:t>
            </a:r>
            <a:r>
              <a:rPr lang="en-US" dirty="0" smtClean="0"/>
              <a:t> </a:t>
            </a:r>
            <a:r>
              <a:rPr lang="en-US" dirty="0" err="1" smtClean="0"/>
              <a:t>perdido</a:t>
            </a:r>
            <a:r>
              <a:rPr lang="en-US" dirty="0" smtClean="0"/>
              <a:t> y que </a:t>
            </a:r>
            <a:r>
              <a:rPr lang="en-US" dirty="0" err="1" smtClean="0"/>
              <a:t>tenga</a:t>
            </a:r>
            <a:r>
              <a:rPr lang="en-US" dirty="0" smtClean="0"/>
              <a:t> que </a:t>
            </a:r>
            <a:r>
              <a:rPr lang="en-US" dirty="0" err="1" smtClean="0"/>
              <a:t>enfrentarse</a:t>
            </a:r>
            <a:r>
              <a:rPr lang="en-US" dirty="0" smtClean="0"/>
              <a:t> con </a:t>
            </a:r>
            <a:r>
              <a:rPr lang="en-US" dirty="0" err="1" smtClean="0"/>
              <a:t>consequencias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la </a:t>
            </a:r>
            <a:r>
              <a:rPr lang="en-US" dirty="0" err="1" smtClean="0"/>
              <a:t>escuela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0712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>¿</a:t>
            </a:r>
            <a:r>
              <a:rPr lang="es-MX" dirty="0"/>
              <a:t>Sabía usted que…?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dirty="0" smtClean="0"/>
              <a:t>Para </a:t>
            </a:r>
            <a:r>
              <a:rPr lang="es-MX" dirty="0"/>
              <a:t>el noveno grado, la buena asistencia escolar es </a:t>
            </a:r>
            <a:r>
              <a:rPr lang="es-MX" dirty="0" smtClean="0"/>
              <a:t>el mejor </a:t>
            </a:r>
            <a:r>
              <a:rPr lang="es-MX" dirty="0"/>
              <a:t>pronóstico para los índices de graduación, que los resultados de los exámenes del octavo grado. </a:t>
            </a:r>
            <a:endParaRPr lang="en-US" dirty="0" smtClean="0"/>
          </a:p>
          <a:p>
            <a:r>
              <a:rPr lang="es-MX" sz="2600" dirty="0" smtClean="0"/>
              <a:t>(</a:t>
            </a:r>
            <a:r>
              <a:rPr lang="es-MX" sz="2600" dirty="0" err="1" smtClean="0"/>
              <a:t>By</a:t>
            </a:r>
            <a:r>
              <a:rPr lang="es-MX" sz="2600" dirty="0" smtClean="0"/>
              <a:t> 9th grade, regular </a:t>
            </a:r>
            <a:r>
              <a:rPr lang="es-MX" sz="2600" dirty="0" err="1" smtClean="0"/>
              <a:t>attendance</a:t>
            </a:r>
            <a:r>
              <a:rPr lang="es-MX" sz="2600" dirty="0" smtClean="0"/>
              <a:t> </a:t>
            </a:r>
            <a:r>
              <a:rPr lang="es-MX" sz="2600" dirty="0" err="1" smtClean="0"/>
              <a:t>is</a:t>
            </a:r>
            <a:r>
              <a:rPr lang="es-MX" sz="2600" dirty="0" smtClean="0"/>
              <a:t> a </a:t>
            </a:r>
            <a:r>
              <a:rPr lang="es-MX" sz="2600" dirty="0" err="1" smtClean="0"/>
              <a:t>better</a:t>
            </a:r>
            <a:r>
              <a:rPr lang="es-MX" sz="2600" dirty="0" smtClean="0"/>
              <a:t> predictor  of </a:t>
            </a:r>
            <a:r>
              <a:rPr lang="es-MX" sz="2600" dirty="0" err="1" smtClean="0"/>
              <a:t>graduation</a:t>
            </a:r>
            <a:r>
              <a:rPr lang="es-MX" sz="2600" dirty="0" smtClean="0"/>
              <a:t> </a:t>
            </a:r>
            <a:r>
              <a:rPr lang="es-MX" sz="2600" dirty="0" err="1" smtClean="0"/>
              <a:t>rates</a:t>
            </a:r>
            <a:r>
              <a:rPr lang="es-MX" sz="2600" dirty="0" smtClean="0"/>
              <a:t> </a:t>
            </a:r>
            <a:r>
              <a:rPr lang="es-MX" sz="2600" dirty="0" err="1" smtClean="0"/>
              <a:t>than</a:t>
            </a:r>
            <a:r>
              <a:rPr lang="es-MX" sz="2600" dirty="0" smtClean="0"/>
              <a:t> 8th grade test scores) </a:t>
            </a:r>
            <a:r>
              <a:rPr lang="es-MX" dirty="0"/>
              <a:t> </a:t>
            </a:r>
            <a:endParaRPr lang="en-US" dirty="0"/>
          </a:p>
          <a:p>
            <a:r>
              <a:rPr lang="es-MX" dirty="0"/>
              <a:t>Se </a:t>
            </a:r>
            <a:r>
              <a:rPr lang="es-MX" dirty="0" smtClean="0"/>
              <a:t>considera </a:t>
            </a:r>
            <a:r>
              <a:rPr lang="es-MX" dirty="0"/>
              <a:t>ausencia crónica </a:t>
            </a:r>
            <a:r>
              <a:rPr lang="es-MX" dirty="0" smtClean="0"/>
              <a:t>aunque </a:t>
            </a:r>
            <a:r>
              <a:rPr lang="es-MX" dirty="0"/>
              <a:t>el estudiante </a:t>
            </a:r>
            <a:r>
              <a:rPr lang="es-MX" dirty="0" smtClean="0"/>
              <a:t>solo falte </a:t>
            </a:r>
            <a:r>
              <a:rPr lang="es-MX" dirty="0"/>
              <a:t>uno o dos días en varias semanas. </a:t>
            </a:r>
            <a:endParaRPr lang="en-US" dirty="0"/>
          </a:p>
          <a:p>
            <a:r>
              <a:rPr lang="es-MX" dirty="0"/>
              <a:t> </a:t>
            </a:r>
            <a:r>
              <a:rPr lang="es-MX" sz="2400" dirty="0" smtClean="0"/>
              <a:t>(</a:t>
            </a:r>
            <a:r>
              <a:rPr lang="es-MX" sz="2400" dirty="0" err="1" smtClean="0"/>
              <a:t>Students</a:t>
            </a:r>
            <a:r>
              <a:rPr lang="es-MX" sz="2400" dirty="0" smtClean="0"/>
              <a:t> can be </a:t>
            </a:r>
            <a:r>
              <a:rPr lang="es-MX" sz="2400" dirty="0" err="1" smtClean="0"/>
              <a:t>chronically</a:t>
            </a:r>
            <a:r>
              <a:rPr lang="es-MX" sz="2400" dirty="0" smtClean="0"/>
              <a:t> </a:t>
            </a:r>
            <a:r>
              <a:rPr lang="es-MX" sz="2400" dirty="0" err="1" smtClean="0"/>
              <a:t>absent</a:t>
            </a:r>
            <a:r>
              <a:rPr lang="es-MX" sz="2400" dirty="0" smtClean="0"/>
              <a:t> </a:t>
            </a:r>
            <a:r>
              <a:rPr lang="es-MX" sz="2400" dirty="0" err="1" smtClean="0"/>
              <a:t>even</a:t>
            </a:r>
            <a:r>
              <a:rPr lang="es-MX" sz="2400" dirty="0" smtClean="0"/>
              <a:t> </a:t>
            </a:r>
            <a:r>
              <a:rPr lang="es-MX" sz="2400" dirty="0" err="1" smtClean="0"/>
              <a:t>if</a:t>
            </a:r>
            <a:r>
              <a:rPr lang="es-MX" sz="2400" dirty="0" smtClean="0"/>
              <a:t> </a:t>
            </a:r>
            <a:r>
              <a:rPr lang="es-MX" sz="2400" dirty="0" err="1" smtClean="0"/>
              <a:t>they</a:t>
            </a:r>
            <a:r>
              <a:rPr lang="es-MX" sz="2400" dirty="0" smtClean="0"/>
              <a:t> </a:t>
            </a:r>
            <a:r>
              <a:rPr lang="es-MX" sz="2400" dirty="0" err="1" smtClean="0"/>
              <a:t>only</a:t>
            </a:r>
            <a:r>
              <a:rPr lang="es-MX" sz="2400" dirty="0" smtClean="0"/>
              <a:t> miss </a:t>
            </a:r>
            <a:r>
              <a:rPr lang="es-MX" sz="2400" dirty="0" err="1" smtClean="0"/>
              <a:t>one</a:t>
            </a:r>
            <a:r>
              <a:rPr lang="es-MX" sz="2400" dirty="0" smtClean="0"/>
              <a:t> to </a:t>
            </a:r>
            <a:r>
              <a:rPr lang="es-MX" sz="2400" dirty="0" err="1" smtClean="0"/>
              <a:t>two</a:t>
            </a:r>
            <a:r>
              <a:rPr lang="es-MX" sz="2400" dirty="0" smtClean="0"/>
              <a:t> </a:t>
            </a:r>
            <a:r>
              <a:rPr lang="es-MX" sz="2400" dirty="0" err="1" smtClean="0"/>
              <a:t>days</a:t>
            </a:r>
            <a:r>
              <a:rPr lang="es-MX" sz="2400" dirty="0" smtClean="0"/>
              <a:t> </a:t>
            </a:r>
            <a:r>
              <a:rPr lang="es-MX" sz="2400" dirty="0" err="1" smtClean="0"/>
              <a:t>every</a:t>
            </a:r>
            <a:r>
              <a:rPr lang="es-MX" sz="2400" dirty="0" smtClean="0"/>
              <a:t> </a:t>
            </a:r>
            <a:r>
              <a:rPr lang="es-MX" sz="2400" dirty="0" err="1" smtClean="0"/>
              <a:t>few</a:t>
            </a:r>
            <a:r>
              <a:rPr lang="es-MX" sz="2400" dirty="0" smtClean="0"/>
              <a:t> </a:t>
            </a:r>
            <a:r>
              <a:rPr lang="es-MX" sz="2400" dirty="0" err="1" smtClean="0"/>
              <a:t>weeks</a:t>
            </a:r>
            <a:r>
              <a:rPr lang="es-MX" sz="2400" dirty="0" smtClean="0"/>
              <a:t>.)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94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655638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Haga </a:t>
            </a:r>
            <a:r>
              <a:rPr lang="es-MX" dirty="0"/>
              <a:t>que la asistencia escolar sea una prioridad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Hable sobre la importancia de ir a la escuela todos los días; haga que se convierta en una expectativa. </a:t>
            </a:r>
            <a:endParaRPr lang="en-US" dirty="0"/>
          </a:p>
          <a:p>
            <a:r>
              <a:rPr lang="en-US" sz="2800" dirty="0" smtClean="0"/>
              <a:t>(Talk about the importance of going to school everyday; make that the expectation)</a:t>
            </a:r>
          </a:p>
          <a:p>
            <a:r>
              <a:rPr lang="es-MX" dirty="0"/>
              <a:t>No deje </a:t>
            </a:r>
            <a:r>
              <a:rPr lang="es-MX" dirty="0" smtClean="0"/>
              <a:t>que </a:t>
            </a:r>
            <a:r>
              <a:rPr lang="es-MX" dirty="0"/>
              <a:t>su hijo </a:t>
            </a:r>
            <a:r>
              <a:rPr lang="es-MX" dirty="0" smtClean="0"/>
              <a:t>se quede en </a:t>
            </a:r>
            <a:r>
              <a:rPr lang="es-MX" dirty="0"/>
              <a:t>casa a menos que realmente está enfermo. </a:t>
            </a:r>
            <a:endParaRPr lang="en-US" dirty="0"/>
          </a:p>
          <a:p>
            <a:r>
              <a:rPr lang="en-US" sz="2800" dirty="0" smtClean="0"/>
              <a:t>(Don’t let your child stay home unless truly sick.)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8325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Academic Late Buses/</a:t>
            </a:r>
            <a:br>
              <a:rPr lang="en-US" dirty="0" smtClean="0"/>
            </a:br>
            <a:r>
              <a:rPr lang="es-MX" dirty="0" smtClean="0"/>
              <a:t>Los </a:t>
            </a:r>
            <a:r>
              <a:rPr lang="es-MX" dirty="0"/>
              <a:t>autobuses académicos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There are academic buses that run Monday – Thursday after school so students can attend tutoring help, clubs, and after school activities. They do not run on Fridays.</a:t>
            </a:r>
          </a:p>
          <a:p>
            <a:pPr marL="0" indent="0">
              <a:buNone/>
            </a:pPr>
            <a:r>
              <a:rPr lang="en-US" dirty="0" smtClean="0"/>
              <a:t>Hay autobuses </a:t>
            </a:r>
            <a:r>
              <a:rPr lang="en-US" dirty="0" err="1" smtClean="0"/>
              <a:t>académicos</a:t>
            </a:r>
            <a:r>
              <a:rPr lang="en-US" dirty="0" smtClean="0"/>
              <a:t> que </a:t>
            </a:r>
            <a:r>
              <a:rPr lang="en-US" dirty="0" err="1" smtClean="0"/>
              <a:t>operan</a:t>
            </a:r>
            <a:r>
              <a:rPr lang="en-US" dirty="0" smtClean="0"/>
              <a:t> </a:t>
            </a:r>
            <a:r>
              <a:rPr lang="en-US" dirty="0" err="1"/>
              <a:t>después</a:t>
            </a:r>
            <a:r>
              <a:rPr lang="en-US" dirty="0"/>
              <a:t> </a:t>
            </a:r>
            <a:r>
              <a:rPr lang="en-US" dirty="0" smtClean="0"/>
              <a:t>de las </a:t>
            </a:r>
            <a:r>
              <a:rPr lang="en-US" dirty="0" err="1" smtClean="0"/>
              <a:t>clases</a:t>
            </a:r>
            <a:r>
              <a:rPr lang="en-US" dirty="0" smtClean="0"/>
              <a:t> entre lunes a </a:t>
            </a:r>
            <a:r>
              <a:rPr lang="en-US" dirty="0" err="1" smtClean="0"/>
              <a:t>jueves</a:t>
            </a:r>
            <a:r>
              <a:rPr lang="en-US" dirty="0" smtClean="0"/>
              <a:t> para que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estudiantes</a:t>
            </a:r>
            <a:r>
              <a:rPr lang="en-US" dirty="0" smtClean="0"/>
              <a:t> </a:t>
            </a:r>
            <a:r>
              <a:rPr lang="en-US" dirty="0" err="1" smtClean="0"/>
              <a:t>puedan</a:t>
            </a:r>
            <a:r>
              <a:rPr lang="en-US" dirty="0" smtClean="0"/>
              <a:t> </a:t>
            </a:r>
            <a:r>
              <a:rPr lang="en-US" dirty="0" err="1" smtClean="0"/>
              <a:t>asistir</a:t>
            </a:r>
            <a:r>
              <a:rPr lang="en-US" dirty="0" smtClean="0"/>
              <a:t> a </a:t>
            </a:r>
            <a:r>
              <a:rPr lang="en-US" dirty="0" err="1" smtClean="0"/>
              <a:t>clases</a:t>
            </a:r>
            <a:r>
              <a:rPr lang="en-US" dirty="0" smtClean="0"/>
              <a:t> </a:t>
            </a:r>
            <a:r>
              <a:rPr lang="en-US" dirty="0" err="1" smtClean="0"/>
              <a:t>particulares</a:t>
            </a:r>
            <a:r>
              <a:rPr lang="en-US" dirty="0" smtClean="0"/>
              <a:t>, </a:t>
            </a:r>
            <a:r>
              <a:rPr lang="en-US" dirty="0" err="1" smtClean="0"/>
              <a:t>clubes</a:t>
            </a:r>
            <a:r>
              <a:rPr lang="en-US" dirty="0" smtClean="0"/>
              <a:t> y </a:t>
            </a:r>
            <a:r>
              <a:rPr lang="en-US" dirty="0" err="1" smtClean="0"/>
              <a:t>otras</a:t>
            </a:r>
            <a:r>
              <a:rPr lang="en-US" dirty="0" smtClean="0"/>
              <a:t> </a:t>
            </a:r>
            <a:r>
              <a:rPr lang="en-US" dirty="0" err="1" smtClean="0"/>
              <a:t>actividades</a:t>
            </a:r>
            <a:r>
              <a:rPr lang="en-US" dirty="0" smtClean="0"/>
              <a:t> </a:t>
            </a:r>
            <a:r>
              <a:rPr lang="en-US" dirty="0" err="1" smtClean="0"/>
              <a:t>escolares</a:t>
            </a:r>
            <a:r>
              <a:rPr lang="en-US" dirty="0" smtClean="0"/>
              <a:t>.  No </a:t>
            </a:r>
            <a:r>
              <a:rPr lang="en-US" dirty="0" err="1" smtClean="0"/>
              <a:t>operan</a:t>
            </a:r>
            <a:r>
              <a:rPr lang="en-US" dirty="0" smtClean="0"/>
              <a:t>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viernes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Students can pick up an academic bus pass in the main office</a:t>
            </a:r>
            <a:r>
              <a:rPr lang="en-US" dirty="0" smtClean="0"/>
              <a:t>.  Los </a:t>
            </a:r>
            <a:r>
              <a:rPr lang="en-US" dirty="0" err="1" smtClean="0"/>
              <a:t>estudiantes</a:t>
            </a:r>
            <a:r>
              <a:rPr lang="en-US" dirty="0" smtClean="0"/>
              <a:t> </a:t>
            </a:r>
            <a:r>
              <a:rPr lang="en-US" dirty="0" err="1" smtClean="0"/>
              <a:t>pueden</a:t>
            </a:r>
            <a:r>
              <a:rPr lang="en-US" dirty="0" smtClean="0"/>
              <a:t> </a:t>
            </a:r>
            <a:r>
              <a:rPr lang="en-US" dirty="0" err="1" smtClean="0"/>
              <a:t>recoger</a:t>
            </a:r>
            <a:r>
              <a:rPr lang="en-US" dirty="0" smtClean="0"/>
              <a:t> un </a:t>
            </a:r>
            <a:r>
              <a:rPr lang="en-US" dirty="0" err="1" smtClean="0"/>
              <a:t>pase</a:t>
            </a:r>
            <a:r>
              <a:rPr lang="en-US" dirty="0" smtClean="0"/>
              <a:t> para </a:t>
            </a:r>
            <a:r>
              <a:rPr lang="en-US" dirty="0" err="1" smtClean="0"/>
              <a:t>los</a:t>
            </a:r>
            <a:r>
              <a:rPr lang="en-US" dirty="0"/>
              <a:t> </a:t>
            </a:r>
            <a:r>
              <a:rPr lang="en-US" dirty="0" smtClean="0"/>
              <a:t>autobuses </a:t>
            </a:r>
            <a:r>
              <a:rPr lang="en-US" dirty="0" err="1" smtClean="0"/>
              <a:t>académicos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la </a:t>
            </a:r>
            <a:r>
              <a:rPr lang="en-US" dirty="0" err="1" smtClean="0"/>
              <a:t>oficina</a:t>
            </a:r>
            <a:r>
              <a:rPr lang="en-US" dirty="0" smtClean="0"/>
              <a:t> principal de la </a:t>
            </a:r>
            <a:r>
              <a:rPr lang="en-US" dirty="0" err="1" smtClean="0"/>
              <a:t>escuela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11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Academic Late Buses/</a:t>
            </a:r>
            <a:br>
              <a:rPr lang="en-US" dirty="0" smtClean="0"/>
            </a:br>
            <a:r>
              <a:rPr lang="es-MX" dirty="0" smtClean="0"/>
              <a:t>Los autobuses académicos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0480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 bus schedule is located on the IHS website, in the main office, and is posted around the school.   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horario</a:t>
            </a:r>
            <a:r>
              <a:rPr lang="en-US" dirty="0" smtClean="0"/>
              <a:t> de </a:t>
            </a:r>
            <a:r>
              <a:rPr lang="en-US" dirty="0" err="1" smtClean="0"/>
              <a:t>los</a:t>
            </a:r>
            <a:r>
              <a:rPr lang="en-US" dirty="0" smtClean="0"/>
              <a:t> autobuses se </a:t>
            </a:r>
            <a:r>
              <a:rPr lang="en-US" dirty="0" err="1" smtClean="0"/>
              <a:t>encuentra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el </a:t>
            </a:r>
            <a:r>
              <a:rPr lang="en-US" dirty="0" err="1" smtClean="0"/>
              <a:t>sitio</a:t>
            </a:r>
            <a:r>
              <a:rPr lang="en-US" dirty="0" smtClean="0"/>
              <a:t> red de la </a:t>
            </a:r>
            <a:r>
              <a:rPr lang="en-US" dirty="0" err="1" smtClean="0"/>
              <a:t>esucela</a:t>
            </a:r>
            <a:r>
              <a:rPr lang="en-US" dirty="0" smtClean="0"/>
              <a:t>, </a:t>
            </a:r>
            <a:r>
              <a:rPr lang="en-US" dirty="0" err="1" smtClean="0"/>
              <a:t>en</a:t>
            </a:r>
            <a:r>
              <a:rPr lang="en-US" dirty="0" smtClean="0"/>
              <a:t> la </a:t>
            </a:r>
            <a:r>
              <a:rPr lang="en-US" dirty="0" err="1" smtClean="0"/>
              <a:t>oficina</a:t>
            </a:r>
            <a:r>
              <a:rPr lang="en-US" dirty="0" smtClean="0"/>
              <a:t> principal y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varios</a:t>
            </a:r>
            <a:r>
              <a:rPr lang="en-US" dirty="0" smtClean="0"/>
              <a:t> </a:t>
            </a:r>
            <a:r>
              <a:rPr lang="en-US" dirty="0" err="1" smtClean="0"/>
              <a:t>lugares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la </a:t>
            </a:r>
            <a:r>
              <a:rPr lang="en-US" dirty="0" err="1" smtClean="0"/>
              <a:t>escuela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1613263"/>
            <a:ext cx="5355884" cy="3517466"/>
          </a:xfrm>
          <a:prstGeom prst="rect">
            <a:avLst/>
          </a:prstGeom>
        </p:spPr>
      </p:pic>
      <p:sp>
        <p:nvSpPr>
          <p:cNvPr id="9" name="Down Arrow 8"/>
          <p:cNvSpPr/>
          <p:nvPr/>
        </p:nvSpPr>
        <p:spPr>
          <a:xfrm>
            <a:off x="5181600" y="32766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23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r>
              <a:rPr lang="en-US" sz="3600" dirty="0" smtClean="0"/>
              <a:t>How to sign up for a sports team:</a:t>
            </a:r>
            <a:br>
              <a:rPr lang="en-US" sz="3600" dirty="0" smtClean="0"/>
            </a:br>
            <a:r>
              <a:rPr lang="en-US" sz="3600" dirty="0" smtClean="0"/>
              <a:t>Como </a:t>
            </a:r>
            <a:r>
              <a:rPr lang="en-US" sz="3600" dirty="0" err="1" smtClean="0"/>
              <a:t>inscribir</a:t>
            </a:r>
            <a:r>
              <a:rPr lang="en-US" sz="3600" dirty="0" smtClean="0"/>
              <a:t> </a:t>
            </a:r>
            <a:r>
              <a:rPr lang="en-US" sz="3600" dirty="0" err="1" smtClean="0"/>
              <a:t>en</a:t>
            </a:r>
            <a:r>
              <a:rPr lang="en-US" sz="3600" dirty="0" smtClean="0"/>
              <a:t> </a:t>
            </a:r>
            <a:r>
              <a:rPr lang="en-US" sz="3600" dirty="0" err="1" smtClean="0"/>
              <a:t>los</a:t>
            </a:r>
            <a:r>
              <a:rPr lang="en-US" sz="3600" dirty="0" smtClean="0"/>
              <a:t> </a:t>
            </a:r>
            <a:r>
              <a:rPr lang="en-US" sz="3600" dirty="0" err="1" smtClean="0"/>
              <a:t>deportes</a:t>
            </a:r>
            <a:r>
              <a:rPr lang="en-US" sz="3600" dirty="0" smtClean="0"/>
              <a:t> </a:t>
            </a:r>
            <a:r>
              <a:rPr lang="en-US" sz="3600" dirty="0" err="1" smtClean="0"/>
              <a:t>escolares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295400"/>
            <a:ext cx="84493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Go the IHS home page and click on the athletics tab:</a:t>
            </a:r>
          </a:p>
          <a:p>
            <a:r>
              <a:rPr lang="en-US" sz="2000" dirty="0" err="1" smtClean="0"/>
              <a:t>Vaya</a:t>
            </a:r>
            <a:r>
              <a:rPr lang="en-US" sz="2000" dirty="0" smtClean="0"/>
              <a:t> a la </a:t>
            </a:r>
            <a:r>
              <a:rPr lang="en-US" sz="2000" dirty="0" err="1" smtClean="0"/>
              <a:t>página</a:t>
            </a:r>
            <a:r>
              <a:rPr lang="en-US" sz="2000" dirty="0" smtClean="0"/>
              <a:t> de </a:t>
            </a:r>
            <a:r>
              <a:rPr lang="en-US" sz="2000" dirty="0" err="1" smtClean="0"/>
              <a:t>inicio</a:t>
            </a:r>
            <a:r>
              <a:rPr lang="en-US" sz="2000" dirty="0" smtClean="0"/>
              <a:t> de Issaquah High School y </a:t>
            </a:r>
            <a:r>
              <a:rPr lang="en-US" sz="2000" dirty="0" err="1" smtClean="0"/>
              <a:t>haga</a:t>
            </a:r>
            <a:r>
              <a:rPr lang="en-US" sz="2000" dirty="0" smtClean="0"/>
              <a:t> </a:t>
            </a:r>
            <a:r>
              <a:rPr lang="en-US" sz="2000" dirty="0" err="1" smtClean="0"/>
              <a:t>clic</a:t>
            </a:r>
            <a:r>
              <a:rPr lang="en-US" sz="2000" dirty="0" smtClean="0"/>
              <a:t> </a:t>
            </a:r>
            <a:r>
              <a:rPr lang="en-US" sz="2000" dirty="0" err="1" smtClean="0"/>
              <a:t>en</a:t>
            </a:r>
            <a:r>
              <a:rPr lang="en-US" sz="2000" dirty="0" smtClean="0"/>
              <a:t> el </a:t>
            </a:r>
            <a:r>
              <a:rPr lang="en-US" sz="2000" dirty="0" err="1" smtClean="0"/>
              <a:t>tabulador</a:t>
            </a:r>
            <a:r>
              <a:rPr lang="en-US" sz="2000" dirty="0" smtClean="0"/>
              <a:t> de Athletics. </a:t>
            </a:r>
            <a:endParaRPr lang="en-US" sz="2000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2133600"/>
            <a:ext cx="7382502" cy="4191000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>
            <a:off x="542636" y="51054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668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>
                <a:solidFill>
                  <a:prstClr val="black"/>
                </a:solidFill>
              </a:rPr>
              <a:t>How to sign up for a sports team:</a:t>
            </a:r>
            <a:br>
              <a:rPr lang="en-US" sz="3600" dirty="0">
                <a:solidFill>
                  <a:prstClr val="black"/>
                </a:solidFill>
              </a:rPr>
            </a:br>
            <a:r>
              <a:rPr lang="en-US" sz="3600" dirty="0">
                <a:solidFill>
                  <a:prstClr val="black"/>
                </a:solidFill>
              </a:rPr>
              <a:t>Como </a:t>
            </a:r>
            <a:r>
              <a:rPr lang="en-US" sz="3600" dirty="0" err="1">
                <a:solidFill>
                  <a:prstClr val="black"/>
                </a:solidFill>
              </a:rPr>
              <a:t>inscribir</a:t>
            </a:r>
            <a:r>
              <a:rPr lang="en-US" sz="3600" dirty="0">
                <a:solidFill>
                  <a:prstClr val="black"/>
                </a:solidFill>
              </a:rPr>
              <a:t> </a:t>
            </a:r>
            <a:r>
              <a:rPr lang="en-US" sz="3600" dirty="0" err="1">
                <a:solidFill>
                  <a:prstClr val="black"/>
                </a:solidFill>
              </a:rPr>
              <a:t>en</a:t>
            </a:r>
            <a:r>
              <a:rPr lang="en-US" sz="3600" dirty="0">
                <a:solidFill>
                  <a:prstClr val="black"/>
                </a:solidFill>
              </a:rPr>
              <a:t> </a:t>
            </a:r>
            <a:r>
              <a:rPr lang="en-US" sz="3600" dirty="0" err="1">
                <a:solidFill>
                  <a:prstClr val="black"/>
                </a:solidFill>
              </a:rPr>
              <a:t>los</a:t>
            </a:r>
            <a:r>
              <a:rPr lang="en-US" sz="3600" dirty="0">
                <a:solidFill>
                  <a:prstClr val="black"/>
                </a:solidFill>
              </a:rPr>
              <a:t> </a:t>
            </a:r>
            <a:r>
              <a:rPr lang="en-US" sz="3600" dirty="0" err="1">
                <a:solidFill>
                  <a:prstClr val="black"/>
                </a:solidFill>
              </a:rPr>
              <a:t>deportes</a:t>
            </a:r>
            <a:r>
              <a:rPr lang="en-US" sz="3600" dirty="0">
                <a:solidFill>
                  <a:prstClr val="black"/>
                </a:solidFill>
              </a:rPr>
              <a:t> </a:t>
            </a:r>
            <a:r>
              <a:rPr lang="en-US" sz="3600" dirty="0" err="1">
                <a:solidFill>
                  <a:prstClr val="black"/>
                </a:solidFill>
              </a:rPr>
              <a:t>escolares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417638"/>
            <a:ext cx="42672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athletics page has all the information needed to sign up for a sport. One of the main sections to click on is the eligibility packet. There are many forms to fill out in order to play a sport.  You can email Luke </a:t>
            </a:r>
            <a:r>
              <a:rPr lang="en-US" dirty="0" err="1" smtClean="0"/>
              <a:t>Ande</a:t>
            </a:r>
            <a:r>
              <a:rPr lang="en-US" dirty="0" smtClean="0"/>
              <a:t>, the athletic director, if you have questions: </a:t>
            </a:r>
            <a:r>
              <a:rPr lang="en-US" dirty="0" smtClean="0">
                <a:hlinkClick r:id="rId2"/>
              </a:rPr>
              <a:t>andel@issaquah.wednet.edu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La </a:t>
            </a:r>
            <a:r>
              <a:rPr lang="en-US" dirty="0" err="1" smtClean="0"/>
              <a:t>página</a:t>
            </a:r>
            <a:r>
              <a:rPr lang="en-US" dirty="0" smtClean="0"/>
              <a:t> </a:t>
            </a:r>
            <a:r>
              <a:rPr lang="en-US" dirty="0" err="1" smtClean="0"/>
              <a:t>deportiva</a:t>
            </a:r>
            <a:r>
              <a:rPr lang="en-US" dirty="0" smtClean="0"/>
              <a:t> </a:t>
            </a:r>
            <a:r>
              <a:rPr lang="en-US" dirty="0" err="1" smtClean="0"/>
              <a:t>tiene</a:t>
            </a:r>
            <a:r>
              <a:rPr lang="en-US" dirty="0" smtClean="0"/>
              <a:t> </a:t>
            </a:r>
            <a:r>
              <a:rPr lang="en-US" dirty="0" err="1" smtClean="0"/>
              <a:t>toda</a:t>
            </a:r>
            <a:r>
              <a:rPr lang="en-US" dirty="0" smtClean="0"/>
              <a:t> la </a:t>
            </a:r>
            <a:r>
              <a:rPr lang="en-US" dirty="0" err="1" smtClean="0"/>
              <a:t>información</a:t>
            </a:r>
            <a:r>
              <a:rPr lang="en-US" dirty="0" smtClean="0"/>
              <a:t> </a:t>
            </a:r>
            <a:r>
              <a:rPr lang="en-US" dirty="0" err="1" smtClean="0"/>
              <a:t>necesaria</a:t>
            </a:r>
            <a:r>
              <a:rPr lang="en-US" dirty="0" smtClean="0"/>
              <a:t> para </a:t>
            </a:r>
            <a:r>
              <a:rPr lang="en-US" dirty="0" err="1" smtClean="0"/>
              <a:t>inscribirse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un </a:t>
            </a:r>
            <a:r>
              <a:rPr lang="en-US" dirty="0" err="1" smtClean="0"/>
              <a:t>deporte</a:t>
            </a:r>
            <a:r>
              <a:rPr lang="en-US" dirty="0" smtClean="0"/>
              <a:t>.  El enlace de</a:t>
            </a:r>
            <a:r>
              <a:rPr lang="en-US" i="1" dirty="0" smtClean="0"/>
              <a:t> Eligibility Packet </a:t>
            </a:r>
            <a:r>
              <a:rPr lang="en-US" dirty="0" smtClean="0"/>
              <a:t>(El </a:t>
            </a:r>
            <a:r>
              <a:rPr lang="en-US" dirty="0" err="1" smtClean="0"/>
              <a:t>paquete</a:t>
            </a:r>
            <a:r>
              <a:rPr lang="en-US" dirty="0" smtClean="0"/>
              <a:t> de </a:t>
            </a:r>
            <a:r>
              <a:rPr lang="en-US" dirty="0" err="1" smtClean="0"/>
              <a:t>elegibilidad</a:t>
            </a:r>
            <a:r>
              <a:rPr lang="en-US" dirty="0" smtClean="0"/>
              <a:t>)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importante</a:t>
            </a:r>
            <a:r>
              <a:rPr lang="en-US" dirty="0" smtClean="0"/>
              <a:t> y </a:t>
            </a:r>
            <a:r>
              <a:rPr lang="en-US" dirty="0" err="1" smtClean="0"/>
              <a:t>tiene</a:t>
            </a:r>
            <a:r>
              <a:rPr lang="en-US" dirty="0" smtClean="0"/>
              <a:t> </a:t>
            </a:r>
            <a:r>
              <a:rPr lang="en-US" dirty="0" err="1" smtClean="0"/>
              <a:t>muchos</a:t>
            </a:r>
            <a:r>
              <a:rPr lang="en-US" dirty="0" smtClean="0"/>
              <a:t> </a:t>
            </a:r>
            <a:r>
              <a:rPr lang="en-US" dirty="0" err="1" smtClean="0"/>
              <a:t>formularios</a:t>
            </a:r>
            <a:r>
              <a:rPr lang="en-US" dirty="0" smtClean="0"/>
              <a:t> para </a:t>
            </a:r>
            <a:r>
              <a:rPr lang="en-US" dirty="0" err="1" smtClean="0"/>
              <a:t>llenar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se </a:t>
            </a:r>
            <a:r>
              <a:rPr lang="en-US" dirty="0" err="1" smtClean="0"/>
              <a:t>quiere</a:t>
            </a:r>
            <a:r>
              <a:rPr lang="en-US" dirty="0" smtClean="0"/>
              <a:t> </a:t>
            </a:r>
            <a:r>
              <a:rPr lang="en-US" dirty="0" err="1" smtClean="0"/>
              <a:t>inscribirse</a:t>
            </a:r>
            <a:r>
              <a:rPr lang="en-US" dirty="0" smtClean="0"/>
              <a:t>.  Mande un </a:t>
            </a:r>
            <a:r>
              <a:rPr lang="en-US" dirty="0" err="1" smtClean="0"/>
              <a:t>correo</a:t>
            </a:r>
            <a:r>
              <a:rPr lang="en-US" dirty="0" smtClean="0"/>
              <a:t> </a:t>
            </a:r>
            <a:r>
              <a:rPr lang="en-US" dirty="0" err="1" smtClean="0"/>
              <a:t>electrónico</a:t>
            </a:r>
            <a:r>
              <a:rPr lang="en-US" dirty="0" smtClean="0"/>
              <a:t> a Luke </a:t>
            </a:r>
            <a:r>
              <a:rPr lang="en-US" dirty="0" err="1" smtClean="0"/>
              <a:t>Ande</a:t>
            </a:r>
            <a:r>
              <a:rPr lang="en-US" dirty="0" smtClean="0"/>
              <a:t>, el Director </a:t>
            </a:r>
            <a:r>
              <a:rPr lang="en-US" dirty="0" err="1" smtClean="0"/>
              <a:t>deportivo</a:t>
            </a:r>
            <a:r>
              <a:rPr lang="en-US" dirty="0" smtClean="0"/>
              <a:t>,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tiene</a:t>
            </a:r>
            <a:r>
              <a:rPr lang="en-US" dirty="0" smtClean="0"/>
              <a:t> </a:t>
            </a:r>
            <a:r>
              <a:rPr lang="en-US" dirty="0" err="1" smtClean="0"/>
              <a:t>preguntas</a:t>
            </a:r>
            <a:r>
              <a:rPr lang="en-US" dirty="0" smtClean="0"/>
              <a:t>. </a:t>
            </a:r>
            <a:r>
              <a:rPr lang="en-US" dirty="0">
                <a:hlinkClick r:id="rId2"/>
              </a:rPr>
              <a:t>andel@issaquah.wednet.edu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 descr="Athletics - Issaquah Connect - Mozilla Firefox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9180" y="1524000"/>
            <a:ext cx="4443983" cy="3429000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>
            <a:off x="4953000" y="208529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2941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441</TotalTime>
  <Words>659</Words>
  <Application>Microsoft Office PowerPoint</Application>
  <PresentationFormat>On-screen Show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Attendance/La asistencia escolar</vt:lpstr>
      <vt:lpstr>Attendance/La asistencia escolar</vt:lpstr>
      <vt:lpstr>Attendance/La asistencia escolar</vt:lpstr>
      <vt:lpstr> ¿Sabía usted que…? </vt:lpstr>
      <vt:lpstr>Haga que la asistencia escolar sea una prioridad </vt:lpstr>
      <vt:lpstr>Academic Late Buses/ Los autobuses académicos  </vt:lpstr>
      <vt:lpstr>Academic Late Buses/ Los autobuses académicos  </vt:lpstr>
      <vt:lpstr>How to sign up for a sports team: Como inscribir en los deportes escolares</vt:lpstr>
      <vt:lpstr>How to sign up for a sports team: Como inscribir en los deportes escolares</vt:lpstr>
    </vt:vector>
  </TitlesOfParts>
  <Company>Issaquah School District 411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Attendance/La Asistencia Escolar</dc:title>
  <dc:creator>Maguigad, Karen    IHS-Staff</dc:creator>
  <cp:lastModifiedBy>Maguigad, Karen    IHS-Staff</cp:lastModifiedBy>
  <cp:revision>20</cp:revision>
  <dcterms:created xsi:type="dcterms:W3CDTF">2015-09-14T20:20:12Z</dcterms:created>
  <dcterms:modified xsi:type="dcterms:W3CDTF">2017-01-06T19:58:22Z</dcterms:modified>
</cp:coreProperties>
</file>